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82" r:id="rId4"/>
    <p:sldId id="271" r:id="rId5"/>
    <p:sldId id="272" r:id="rId6"/>
    <p:sldId id="273" r:id="rId7"/>
    <p:sldId id="277" r:id="rId8"/>
    <p:sldId id="274" r:id="rId9"/>
    <p:sldId id="278" r:id="rId10"/>
    <p:sldId id="276" r:id="rId11"/>
    <p:sldId id="279" r:id="rId12"/>
    <p:sldId id="280" r:id="rId13"/>
    <p:sldId id="263" r:id="rId14"/>
    <p:sldId id="281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194"/>
    <a:srgbClr val="2D2A40"/>
    <a:srgbClr val="3A3F54"/>
    <a:srgbClr val="292D3F"/>
    <a:srgbClr val="1D3242"/>
    <a:srgbClr val="686AA3"/>
    <a:srgbClr val="585A8A"/>
    <a:srgbClr val="F21515"/>
    <a:srgbClr val="019A8F"/>
    <a:srgbClr val="E7B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BB98-7E68-1C4F-8DFA-8108FAE58A6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4148-0EF9-004B-B09E-2EE8022C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6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CFBC4-A7F3-9072-126C-8AA675E7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1A0490-6147-912B-8D57-D39DCAB95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F88CC-4514-FA49-1FDD-A3DFFA99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E65-4DF9-174E-988D-CE4B45C88030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AAFE5-47DF-396C-5BCA-CB885A8C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23F98-ACC8-121A-818A-48EA144A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7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85962-83BB-C650-3FC7-2D6FA420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E21C47-A259-F0EC-10AC-112F4CB4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9F102-04CA-178F-9012-D4F217A8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A7C-EA2F-0746-BE90-F1D86919CF6E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9F71A-E2DF-20DD-9D2E-13E22C0F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C3E39-9D7E-C050-7F65-117A0B1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2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F02B-A609-7029-CEF9-C232A1BEF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31369-4200-EC6F-318E-34CE58673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5C162-A386-B83C-BF0B-AC1CBE68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CD3F-2E54-1F4E-9E08-CAEF7607B062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54985-7FEE-3073-786C-205B8271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A1444-20DF-946B-5FCC-57230108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085CD-8CEE-9185-7BCB-FEBAEA61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E00B7-3FA2-6973-D377-7D0F6DC2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A1A3C-DB09-B956-5CC8-809A263B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49CB-0190-064E-BF2B-429C57B2A4A6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C3285-0FC7-600B-FEDD-56FAC07D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EAE43-16B9-D122-15FE-0B1C7327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20963-3CF9-A2FD-2FF3-287AD60E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FA77E5-173C-EE04-F1D3-4A1B62A8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5F2BC-F97F-D6FF-A05F-8514ACBF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2FC-44A9-E145-B8C6-C8B503ADC117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F3D83-FAFE-0EFA-99B7-0F09D21F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DDE2F3-2A0C-FD1A-B680-51FCE888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B0AC6-40CD-62E5-C554-18CC3409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6397E-E59C-AA7A-0BF8-C9C0C04A0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F2AB7-5A52-6919-008E-90D9FAF0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A247F-C73E-D091-E3C7-C7304135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D9-CBCE-D94D-8484-57775AB0A917}" type="datetime1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8901B-3E84-7123-518A-72F24467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648ED1-6CA4-949E-BAB8-4F60C8E3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1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62613-BC2F-ECA5-C689-4CDAFC18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36A7D-7419-8424-15E0-84FCC27C1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C11C3-785C-645C-66B4-476AE16D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091E61-85DF-F4BC-8B1B-E770AB390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8E9F77-B22C-C5FE-9D8A-9226A92FA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4CB037-E93A-8F67-C7BD-77B3147E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F933-AE65-3B42-9983-CE0DA0690C2A}" type="datetime1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BDA63D-440F-BB4D-B389-5E03819C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1E3092-0189-0722-9FEE-F4F83F8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5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7CDD3-1074-024D-08C5-3EE51CB6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10200D-E086-024F-C67B-F3E0ADFC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A2D5-6D10-B448-B2E4-B610287F112F}" type="datetime1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129C46-218F-698D-8787-158AF4E7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7EB2D2-EF14-BAE9-D750-CDBC264B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A6FA60-34EE-8881-DE26-651C2DA2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C519-0EAD-1040-A198-57D2C37AFB88}" type="datetime1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DA8E20-93E0-A8D1-9599-408D5003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728C9D-AD6F-649B-EC8D-D921DBA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5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5253C-63E9-E2FA-BDAA-05C7EBE8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14310-3F44-4A52-AF16-C3991F2C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69B1BA-5D24-3E16-13DC-5C6D4341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483622-EB8A-EAC8-498E-6916BE0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11F-0DCE-9246-8F46-290B25796A1A}" type="datetime1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DDD38-111D-68A7-5A02-1AF9E971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9153F-FB4A-52DC-6943-E302A66C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5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F9848-CEA7-920B-EE33-2712BBC5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681188-75BC-7745-9549-CFC639C83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159940-3A78-CC8B-F30B-A67FD2B96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0F06F-89CA-2CCC-6A63-8567A8F7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8B1B-EB1E-AA42-AACF-4DB60570A811}" type="datetime1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CD30F-5B17-2CEB-3DDE-3DA0E2F2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363213-F6A9-71D7-CDBE-2B973068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6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D8470-880C-9F0B-55CC-B3B84987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97229-CDBA-C574-28AB-30EB6396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AD49CD-C591-75A4-0059-CC22B7034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50FF-D68B-5D46-BFBE-44AD8FA3741C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4F8C8-9525-2BD7-EF86-9FA853FDE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C1325-C0E7-8830-D90D-1B9B992FC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3DCF9-D163-E045-9903-963D930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elp-online-r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D019D2-EB61-2072-FD3F-20E186660FB3}"/>
              </a:ext>
            </a:extLst>
          </p:cNvPr>
          <p:cNvSpPr txBox="1"/>
          <p:nvPr/>
        </p:nvSpPr>
        <p:spPr>
          <a:xfrm>
            <a:off x="194601" y="2190821"/>
            <a:ext cx="11683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Автоматизированная информационная система «Психологическая поддержка молодежи Республики Татарстан»</a:t>
            </a: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3288"/>
            <a:ext cx="4225636" cy="159327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340440" y="98445"/>
            <a:ext cx="3543592" cy="1167972"/>
            <a:chOff x="8340440" y="98445"/>
            <a:chExt cx="3543592" cy="1167972"/>
          </a:xfrm>
        </p:grpSpPr>
        <p:pic>
          <p:nvPicPr>
            <p:cNvPr id="1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40" y="98445"/>
              <a:ext cx="1423846" cy="116797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764286" y="260820"/>
              <a:ext cx="2119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D2A40"/>
                  </a:solidFill>
                  <a:latin typeface="Geometric Sans Serif v1" pitchFamily="50" charset="-52"/>
                </a:rPr>
                <a:t>ГБУ РЦ «НАВИГАТОР»</a:t>
              </a:r>
              <a:endParaRPr lang="ru-RU" dirty="0">
                <a:solidFill>
                  <a:srgbClr val="2D2A40"/>
                </a:solidFill>
                <a:latin typeface="Geometric Sans Serif v1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0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365759" y="135370"/>
            <a:ext cx="11560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Возможность выбора тематики по которой пользователь может получить психологическую помощь: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C4022-4549-3297-54DF-346767DAB4E2}"/>
              </a:ext>
            </a:extLst>
          </p:cNvPr>
          <p:cNvSpPr txBox="1"/>
          <p:nvPr/>
        </p:nvSpPr>
        <p:spPr>
          <a:xfrm>
            <a:off x="912119" y="2134717"/>
            <a:ext cx="49182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сихологические травмы;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настроение, упадок сил, работа, учеба и личная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и эмоциональные трудности; 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220726" y="5963283"/>
            <a:ext cx="3135203" cy="894717"/>
            <a:chOff x="5419148" y="351938"/>
            <a:chExt cx="3135203" cy="894717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5830388" y="21347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партнерами;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людьми;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отношения;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социально-негативных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365759" y="135370"/>
            <a:ext cx="1156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Возможность получения </a:t>
            </a:r>
          </a:p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психологической помощи </a:t>
            </a:r>
          </a:p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из отдаленных районов РТ посредством ВКС: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220726" y="5963283"/>
            <a:ext cx="3135203" cy="894717"/>
            <a:chOff x="5419148" y="351938"/>
            <a:chExt cx="3135203" cy="894717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" y="1705030"/>
            <a:ext cx="11042073" cy="42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301830" y="245845"/>
            <a:ext cx="11560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4A194"/>
                </a:solidFill>
                <a:latin typeface="Arial Black" panose="020B0A04020102020204" pitchFamily="34" charset="0"/>
              </a:rPr>
              <a:t>Список специалистов муниципальных центров психолого-педагогической помощи детям и молодежи Республики Татарстан для включения в работу с системой на 01.12.2023: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234581" y="5963283"/>
            <a:ext cx="3135203" cy="894717"/>
            <a:chOff x="5419148" y="351938"/>
            <a:chExt cx="3135203" cy="894717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04864"/>
              </p:ext>
            </p:extLst>
          </p:nvPr>
        </p:nvGraphicFramePr>
        <p:xfrm>
          <a:off x="1468581" y="2223585"/>
          <a:ext cx="9227128" cy="3880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948">
                  <a:extLst>
                    <a:ext uri="{9D8B030D-6E8A-4147-A177-3AD203B41FA5}">
                      <a16:colId xmlns:a16="http://schemas.microsoft.com/office/drawing/2014/main" val="746980353"/>
                    </a:ext>
                  </a:extLst>
                </a:gridCol>
                <a:gridCol w="4089906">
                  <a:extLst>
                    <a:ext uri="{9D8B030D-6E8A-4147-A177-3AD203B41FA5}">
                      <a16:colId xmlns:a16="http://schemas.microsoft.com/office/drawing/2014/main" val="597981393"/>
                    </a:ext>
                  </a:extLst>
                </a:gridCol>
                <a:gridCol w="2465222">
                  <a:extLst>
                    <a:ext uri="{9D8B030D-6E8A-4147-A177-3AD203B41FA5}">
                      <a16:colId xmlns:a16="http://schemas.microsoft.com/office/drawing/2014/main" val="2476854055"/>
                    </a:ext>
                  </a:extLst>
                </a:gridCol>
                <a:gridCol w="2091052">
                  <a:extLst>
                    <a:ext uri="{9D8B030D-6E8A-4147-A177-3AD203B41FA5}">
                      <a16:colId xmlns:a16="http://schemas.microsoft.com/office/drawing/2014/main" val="1206285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МБУ ЦПППДМ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087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Ягофарова Альбина Амировна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Казань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«Доверие»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866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Сабирова Эльвина Аделевна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Казань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«Доверие»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578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Рахмуталлина Алия  Ильдаровна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Набережные Челны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«Диалог»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323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Авлиекулова Регина Андреевна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Набережные Челны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«Диалог»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36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Нигматуллина Анна Ивановна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Набережные Челны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«Диалог»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162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Волкова Лидия Анатольевна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Чистополь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«Статус»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16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Трофимова Вероника Анатольевна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Нижнекамск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«Эйдос»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46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Ященко Ольга Викторовна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Лениногорск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«Логос»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798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Муртазина Диляра Раисовна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Лениногорск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«Логос»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170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Седова Ирина Михайловна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Лениногорск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«Логос»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28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Антипова Анастасия Николаевна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Лениногорск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«Логос»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191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Латипова Юлия Владимировна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Альметьевск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«Нур»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2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Арбузова Наталья Валерьевна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Альметьевск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«Нур»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443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Илалтдинова Айзиряк Алмазовна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Альметьевск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«Нур»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858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Панченко Елена Петровна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Альметьевск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«Нур»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712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Камалова Алина Галимзянова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Альметьевск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Нур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30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642785" y="249546"/>
            <a:ext cx="11087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A194"/>
                </a:solidFill>
                <a:latin typeface="Arial Black" panose="020B0A04020102020204" pitchFamily="34" charset="0"/>
              </a:rPr>
              <a:t>Приказ «О функционировании автоматизированной информационной системы «Психологическая поддержка молодежи Республики Татарстан»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95" y="1425806"/>
            <a:ext cx="8321040" cy="504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object 2"/>
          <p:cNvGrpSpPr/>
          <p:nvPr/>
        </p:nvGrpSpPr>
        <p:grpSpPr>
          <a:xfrm>
            <a:off x="207665" y="5916169"/>
            <a:ext cx="2992736" cy="941832"/>
            <a:chOff x="5419148" y="351938"/>
            <a:chExt cx="3135203" cy="894717"/>
          </a:xfrm>
        </p:grpSpPr>
        <p:pic>
          <p:nvPicPr>
            <p:cNvPr id="6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7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601221" y="2480128"/>
            <a:ext cx="11087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Надеемся на продуктивное взаимодействие! </a:t>
            </a:r>
          </a:p>
        </p:txBody>
      </p:sp>
      <p:pic>
        <p:nvPicPr>
          <p:cNvPr id="9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3288"/>
            <a:ext cx="3866147" cy="165541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8340440" y="98445"/>
            <a:ext cx="3543592" cy="1167972"/>
            <a:chOff x="8340440" y="98445"/>
            <a:chExt cx="3543592" cy="1167972"/>
          </a:xfrm>
        </p:grpSpPr>
        <p:pic>
          <p:nvPicPr>
            <p:cNvPr id="11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40" y="98445"/>
              <a:ext cx="1423846" cy="11679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64286" y="260820"/>
              <a:ext cx="2119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D2A40"/>
                  </a:solidFill>
                  <a:latin typeface="Geometric Sans Serif v1" pitchFamily="50" charset="-52"/>
                </a:rPr>
                <a:t>ГБУ РЦ «НАВИГАТОР»</a:t>
              </a:r>
              <a:endParaRPr lang="ru-RU" dirty="0">
                <a:solidFill>
                  <a:srgbClr val="2D2A40"/>
                </a:solidFill>
                <a:latin typeface="Geometric Sans Serif v1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438912" y="85916"/>
            <a:ext cx="11560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Автоматизированная информационная система «Психологическая поддержка молодежи Республики Татарстан»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C4022-4549-3297-54DF-346767DAB4E2}"/>
              </a:ext>
            </a:extLst>
          </p:cNvPr>
          <p:cNvSpPr txBox="1"/>
          <p:nvPr/>
        </p:nvSpPr>
        <p:spPr>
          <a:xfrm>
            <a:off x="1071329" y="2032466"/>
            <a:ext cx="102957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подпрограммы «Молодежь Татарстана на 2019-2025 годы» (утверждена Кабинетом Министров Республики Татарстан от 05.03.2019 № 158) и в рамках реализации полномочий Министерства по делам молодежи РТ (Постановление Кабинета Министров Республики Татарстан от 11.07.2018 № 563 «Вопросы Министерства по делам молодежи Республики), а также распоряжения Кабинета Министров Республики Татарстан от 24.10.2022 № 2260-р о выделении средств из бюджета Республики Татарстан на создание цифровой службы психологической помощи для молодёжи, РЦ "Навигатор" (совместно с техническим разработчиком ООО «ДЕЛИОН») создана автоматизированная информационная система "Психологическая поддержка молодежи Республики Татарстан" (сокращённое наименование - АИС «Психологическая поддержка молодежи РТ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функционирования системы разрабатываются:</a:t>
            </a:r>
            <a:endParaRPr lang="ru-RU" sz="2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2"/>
          <p:cNvGrpSpPr/>
          <p:nvPr/>
        </p:nvGrpSpPr>
        <p:grpSpPr>
          <a:xfrm>
            <a:off x="233789" y="5963283"/>
            <a:ext cx="3135203" cy="894717"/>
            <a:chOff x="5419148" y="351938"/>
            <a:chExt cx="3135203" cy="894717"/>
          </a:xfrm>
        </p:grpSpPr>
        <p:pic>
          <p:nvPicPr>
            <p:cNvPr id="1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13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5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438912" y="85916"/>
            <a:ext cx="11560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Автоматизированная информационная система «Психологическая поддержка молодежи Республики Татарстан»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C4022-4549-3297-54DF-346767DAB4E2}"/>
              </a:ext>
            </a:extLst>
          </p:cNvPr>
          <p:cNvSpPr txBox="1"/>
          <p:nvPr/>
        </p:nvSpPr>
        <p:spPr>
          <a:xfrm>
            <a:off x="1071329" y="2032466"/>
            <a:ext cx="102957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организации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системы разрабатываются: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«Положения о АИС «Психологическая поддержка молодежи РТ».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передаче органу местного самоуправления муниципального образования Республики Татарстан части полномочий по решению вопросов организации деятельности автоматизированной информационной системы «Психологическая поддержка молодежи Республик Татарстан».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 согласно, которым будет определено учреждение, ответственное за координацию, управление и аналитику.</a:t>
            </a:r>
            <a:endParaRPr lang="ru-RU" sz="2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2"/>
          <p:cNvGrpSpPr/>
          <p:nvPr/>
        </p:nvGrpSpPr>
        <p:grpSpPr>
          <a:xfrm>
            <a:off x="233789" y="5963283"/>
            <a:ext cx="3135203" cy="894717"/>
            <a:chOff x="5419148" y="351938"/>
            <a:chExt cx="3135203" cy="894717"/>
          </a:xfrm>
        </p:grpSpPr>
        <p:pic>
          <p:nvPicPr>
            <p:cNvPr id="1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13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0" y="1578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Система представляет собой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C4022-4549-3297-54DF-346767DAB4E2}"/>
              </a:ext>
            </a:extLst>
          </p:cNvPr>
          <p:cNvSpPr txBox="1"/>
          <p:nvPr/>
        </p:nvSpPr>
        <p:spPr>
          <a:xfrm>
            <a:off x="464815" y="1232129"/>
            <a:ext cx="5213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https://help-online-rt.ru/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где молодежь Республики Татарстан в возрасте от 14 до 35 лет имеет возможность получить бесплатную психологическую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031" y="993581"/>
            <a:ext cx="4518945" cy="251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030" y="3702089"/>
            <a:ext cx="4518945" cy="298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object 2"/>
          <p:cNvGrpSpPr/>
          <p:nvPr/>
        </p:nvGrpSpPr>
        <p:grpSpPr>
          <a:xfrm>
            <a:off x="233789" y="5963283"/>
            <a:ext cx="3135203" cy="894717"/>
            <a:chOff x="5419148" y="351938"/>
            <a:chExt cx="3135203" cy="894717"/>
          </a:xfrm>
        </p:grpSpPr>
        <p:pic>
          <p:nvPicPr>
            <p:cNvPr id="8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9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464815" y="3999250"/>
            <a:ext cx="5241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Телеграмм-бот, где молодежь имеет возможность записаться и получить бесплатную психологическую помощь через указанный сайт.</a:t>
            </a:r>
          </a:p>
        </p:txBody>
      </p:sp>
    </p:spTree>
    <p:extLst>
      <p:ext uri="{BB962C8B-B14F-4D97-AF65-F5344CB8AC3E}">
        <p14:creationId xmlns:p14="http://schemas.microsoft.com/office/powerpoint/2010/main" val="2727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365758" y="367572"/>
            <a:ext cx="1156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Цели системы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C4022-4549-3297-54DF-346767DAB4E2}"/>
              </a:ext>
            </a:extLst>
          </p:cNvPr>
          <p:cNvSpPr txBox="1"/>
          <p:nvPr/>
        </p:nvSpPr>
        <p:spPr>
          <a:xfrm>
            <a:off x="412219" y="1404941"/>
            <a:ext cx="114677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психологической помощи среди молодежи;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доступности психологической помощи среди молодежи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понимания потребностей молодежи в форматах и направлениях оказания психологической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194600" y="5963283"/>
            <a:ext cx="3135203" cy="894717"/>
            <a:chOff x="5419148" y="351938"/>
            <a:chExt cx="3135203" cy="894717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42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365758" y="184940"/>
            <a:ext cx="1156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Предназначение</a:t>
            </a:r>
            <a:r>
              <a:rPr lang="ru-RU" sz="3600" b="1" dirty="0" smtClean="0">
                <a:solidFill>
                  <a:srgbClr val="686AA3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rgbClr val="04A194"/>
                </a:solidFill>
                <a:latin typeface="Arial Black" panose="020B0A04020102020204" pitchFamily="34" charset="0"/>
              </a:rPr>
              <a:t>системы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C4022-4549-3297-54DF-346767DAB4E2}"/>
              </a:ext>
            </a:extLst>
          </p:cNvPr>
          <p:cNvSpPr txBox="1"/>
          <p:nvPr/>
        </p:nvSpPr>
        <p:spPr>
          <a:xfrm>
            <a:off x="252095" y="979119"/>
            <a:ext cx="117879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о возможностях получения бесплатной психологической помощи;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психологов;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на оказание психологической помощи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 и молодежи;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формирование аналитики о потребностях и запросах молодежи на оказание психологической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252095" y="5963283"/>
            <a:ext cx="3135203" cy="894717"/>
            <a:chOff x="5419148" y="351938"/>
            <a:chExt cx="3135203" cy="894717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5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246852" y="199773"/>
            <a:ext cx="1156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Интерфейс</a:t>
            </a:r>
            <a:r>
              <a:rPr lang="ru-RU" sz="2800" b="1" dirty="0" smtClean="0">
                <a:solidFill>
                  <a:srgbClr val="686AA3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АИС</a:t>
            </a:r>
            <a:r>
              <a:rPr lang="ru-RU" sz="2800" b="1" dirty="0" smtClean="0">
                <a:solidFill>
                  <a:srgbClr val="686AA3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«Психологическая поддержка</a:t>
            </a:r>
            <a:r>
              <a:rPr lang="ru-RU" sz="2800" b="1" dirty="0" smtClean="0">
                <a:solidFill>
                  <a:srgbClr val="686AA3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молодежи</a:t>
            </a:r>
            <a:r>
              <a:rPr lang="ru-RU" sz="2800" b="1" dirty="0" smtClean="0">
                <a:solidFill>
                  <a:srgbClr val="686AA3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РТ»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7" y="1453157"/>
            <a:ext cx="4563356" cy="289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" r="3588" b="146"/>
          <a:stretch/>
        </p:blipFill>
        <p:spPr>
          <a:xfrm>
            <a:off x="4809744" y="2158128"/>
            <a:ext cx="7281671" cy="455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object 2"/>
          <p:cNvGrpSpPr/>
          <p:nvPr/>
        </p:nvGrpSpPr>
        <p:grpSpPr>
          <a:xfrm>
            <a:off x="246852" y="5963283"/>
            <a:ext cx="3135203" cy="894717"/>
            <a:chOff x="5419148" y="351938"/>
            <a:chExt cx="3135203" cy="894717"/>
          </a:xfrm>
        </p:grpSpPr>
        <p:pic>
          <p:nvPicPr>
            <p:cNvPr id="8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9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556321" y="168552"/>
            <a:ext cx="11025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Возможность получения </a:t>
            </a:r>
          </a:p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бесплатной психологической помощи </a:t>
            </a:r>
          </a:p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молодежи от 14 до 35 лет</a:t>
            </a:r>
          </a:p>
        </p:txBody>
      </p:sp>
      <p:grpSp>
        <p:nvGrpSpPr>
          <p:cNvPr id="6" name="object 2"/>
          <p:cNvGrpSpPr/>
          <p:nvPr/>
        </p:nvGrpSpPr>
        <p:grpSpPr>
          <a:xfrm>
            <a:off x="246852" y="6037108"/>
            <a:ext cx="3135203" cy="894717"/>
            <a:chOff x="5419148" y="351938"/>
            <a:chExt cx="3135203" cy="894717"/>
          </a:xfrm>
        </p:grpSpPr>
        <p:pic>
          <p:nvPicPr>
            <p:cNvPr id="7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8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2" y="1630314"/>
            <a:ext cx="11138027" cy="421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9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6225A-8EB8-A435-BA68-1CBBEB927966}"/>
              </a:ext>
            </a:extLst>
          </p:cNvPr>
          <p:cNvSpPr txBox="1"/>
          <p:nvPr/>
        </p:nvSpPr>
        <p:spPr>
          <a:xfrm>
            <a:off x="574766" y="168552"/>
            <a:ext cx="11025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4A194"/>
                </a:solidFill>
                <a:latin typeface="Arial Black" panose="020B0A04020102020204" pitchFamily="34" charset="0"/>
              </a:rPr>
              <a:t>Возможность выбора времени и специалиста для получения консультации</a:t>
            </a:r>
          </a:p>
        </p:txBody>
      </p:sp>
      <p:grpSp>
        <p:nvGrpSpPr>
          <p:cNvPr id="6" name="object 2"/>
          <p:cNvGrpSpPr/>
          <p:nvPr/>
        </p:nvGrpSpPr>
        <p:grpSpPr>
          <a:xfrm>
            <a:off x="246852" y="6037108"/>
            <a:ext cx="3135203" cy="894717"/>
            <a:chOff x="5419148" y="351938"/>
            <a:chExt cx="3135203" cy="894717"/>
          </a:xfrm>
        </p:grpSpPr>
        <p:pic>
          <p:nvPicPr>
            <p:cNvPr id="7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245" y="519163"/>
              <a:ext cx="508246" cy="509654"/>
            </a:xfrm>
            <a:prstGeom prst="rect">
              <a:avLst/>
            </a:prstGeom>
          </p:spPr>
        </p:pic>
        <p:sp>
          <p:nvSpPr>
            <p:cNvPr id="8" name="object 4"/>
            <p:cNvSpPr/>
            <p:nvPr/>
          </p:nvSpPr>
          <p:spPr>
            <a:xfrm>
              <a:off x="7709801" y="654909"/>
              <a:ext cx="844550" cy="226060"/>
            </a:xfrm>
            <a:custGeom>
              <a:avLst/>
              <a:gdLst/>
              <a:ahLst/>
              <a:cxnLst/>
              <a:rect l="l" t="t" r="r" b="b"/>
              <a:pathLst>
                <a:path w="844550" h="226059">
                  <a:moveTo>
                    <a:pt x="30645" y="168351"/>
                  </a:moveTo>
                  <a:lnTo>
                    <a:pt x="18034" y="168351"/>
                  </a:lnTo>
                  <a:lnTo>
                    <a:pt x="0" y="194094"/>
                  </a:lnTo>
                  <a:lnTo>
                    <a:pt x="18034" y="220446"/>
                  </a:lnTo>
                  <a:lnTo>
                    <a:pt x="30645" y="220446"/>
                  </a:lnTo>
                  <a:lnTo>
                    <a:pt x="15811" y="194094"/>
                  </a:lnTo>
                  <a:lnTo>
                    <a:pt x="30645" y="168351"/>
                  </a:lnTo>
                  <a:close/>
                </a:path>
                <a:path w="844550" h="226059">
                  <a:moveTo>
                    <a:pt x="53009" y="168351"/>
                  </a:moveTo>
                  <a:lnTo>
                    <a:pt x="40398" y="168351"/>
                  </a:lnTo>
                  <a:lnTo>
                    <a:pt x="22364" y="194094"/>
                  </a:lnTo>
                  <a:lnTo>
                    <a:pt x="40398" y="220446"/>
                  </a:lnTo>
                  <a:lnTo>
                    <a:pt x="53009" y="220446"/>
                  </a:lnTo>
                  <a:lnTo>
                    <a:pt x="38227" y="194094"/>
                  </a:lnTo>
                  <a:lnTo>
                    <a:pt x="53009" y="168351"/>
                  </a:lnTo>
                  <a:close/>
                </a:path>
                <a:path w="844550" h="226059">
                  <a:moveTo>
                    <a:pt x="95745" y="0"/>
                  </a:moveTo>
                  <a:lnTo>
                    <a:pt x="39090" y="0"/>
                  </a:lnTo>
                  <a:lnTo>
                    <a:pt x="39090" y="83654"/>
                  </a:lnTo>
                  <a:lnTo>
                    <a:pt x="55968" y="83654"/>
                  </a:lnTo>
                  <a:lnTo>
                    <a:pt x="55968" y="14046"/>
                  </a:lnTo>
                  <a:lnTo>
                    <a:pt x="95745" y="14046"/>
                  </a:lnTo>
                  <a:lnTo>
                    <a:pt x="95745" y="0"/>
                  </a:lnTo>
                  <a:close/>
                </a:path>
                <a:path w="844550" h="226059">
                  <a:moveTo>
                    <a:pt x="134950" y="140792"/>
                  </a:moveTo>
                  <a:lnTo>
                    <a:pt x="118046" y="140792"/>
                  </a:lnTo>
                  <a:lnTo>
                    <a:pt x="118046" y="173723"/>
                  </a:lnTo>
                  <a:lnTo>
                    <a:pt x="84963" y="173723"/>
                  </a:lnTo>
                  <a:lnTo>
                    <a:pt x="84963" y="140792"/>
                  </a:lnTo>
                  <a:lnTo>
                    <a:pt x="68072" y="140792"/>
                  </a:lnTo>
                  <a:lnTo>
                    <a:pt x="68072" y="224447"/>
                  </a:lnTo>
                  <a:lnTo>
                    <a:pt x="84963" y="224447"/>
                  </a:lnTo>
                  <a:lnTo>
                    <a:pt x="84963" y="187871"/>
                  </a:lnTo>
                  <a:lnTo>
                    <a:pt x="118046" y="187871"/>
                  </a:lnTo>
                  <a:lnTo>
                    <a:pt x="118046" y="224447"/>
                  </a:lnTo>
                  <a:lnTo>
                    <a:pt x="134950" y="224447"/>
                  </a:lnTo>
                  <a:lnTo>
                    <a:pt x="134950" y="187871"/>
                  </a:lnTo>
                  <a:lnTo>
                    <a:pt x="134950" y="173723"/>
                  </a:lnTo>
                  <a:lnTo>
                    <a:pt x="134950" y="140792"/>
                  </a:lnTo>
                  <a:close/>
                </a:path>
                <a:path w="844550" h="226059">
                  <a:moveTo>
                    <a:pt x="174701" y="53086"/>
                  </a:moveTo>
                  <a:lnTo>
                    <a:pt x="173253" y="48272"/>
                  </a:lnTo>
                  <a:lnTo>
                    <a:pt x="172694" y="47485"/>
                  </a:lnTo>
                  <a:lnTo>
                    <a:pt x="167436" y="40068"/>
                  </a:lnTo>
                  <a:lnTo>
                    <a:pt x="163918" y="37249"/>
                  </a:lnTo>
                  <a:lnTo>
                    <a:pt x="157137" y="34734"/>
                  </a:lnTo>
                  <a:lnTo>
                    <a:pt x="157137" y="54724"/>
                  </a:lnTo>
                  <a:lnTo>
                    <a:pt x="157137" y="61264"/>
                  </a:lnTo>
                  <a:lnTo>
                    <a:pt x="143383" y="69608"/>
                  </a:lnTo>
                  <a:lnTo>
                    <a:pt x="121704" y="69608"/>
                  </a:lnTo>
                  <a:lnTo>
                    <a:pt x="121704" y="47485"/>
                  </a:lnTo>
                  <a:lnTo>
                    <a:pt x="145529" y="47485"/>
                  </a:lnTo>
                  <a:lnTo>
                    <a:pt x="150241" y="48361"/>
                  </a:lnTo>
                  <a:lnTo>
                    <a:pt x="155752" y="51904"/>
                  </a:lnTo>
                  <a:lnTo>
                    <a:pt x="157137" y="54724"/>
                  </a:lnTo>
                  <a:lnTo>
                    <a:pt x="157137" y="34734"/>
                  </a:lnTo>
                  <a:lnTo>
                    <a:pt x="155714" y="34201"/>
                  </a:lnTo>
                  <a:lnTo>
                    <a:pt x="150533" y="33439"/>
                  </a:lnTo>
                  <a:lnTo>
                    <a:pt x="121704" y="33439"/>
                  </a:lnTo>
                  <a:lnTo>
                    <a:pt x="121704" y="14046"/>
                  </a:lnTo>
                  <a:lnTo>
                    <a:pt x="167347" y="14046"/>
                  </a:lnTo>
                  <a:lnTo>
                    <a:pt x="167347" y="0"/>
                  </a:lnTo>
                  <a:lnTo>
                    <a:pt x="104813" y="0"/>
                  </a:lnTo>
                  <a:lnTo>
                    <a:pt x="104813" y="83654"/>
                  </a:lnTo>
                  <a:lnTo>
                    <a:pt x="151218" y="83654"/>
                  </a:lnTo>
                  <a:lnTo>
                    <a:pt x="156552" y="82918"/>
                  </a:lnTo>
                  <a:lnTo>
                    <a:pt x="164045" y="79946"/>
                  </a:lnTo>
                  <a:lnTo>
                    <a:pt x="167386" y="77190"/>
                  </a:lnTo>
                  <a:lnTo>
                    <a:pt x="172885" y="69608"/>
                  </a:lnTo>
                  <a:lnTo>
                    <a:pt x="173240" y="69126"/>
                  </a:lnTo>
                  <a:lnTo>
                    <a:pt x="174701" y="64274"/>
                  </a:lnTo>
                  <a:lnTo>
                    <a:pt x="174701" y="53086"/>
                  </a:lnTo>
                  <a:close/>
                </a:path>
                <a:path w="844550" h="226059">
                  <a:moveTo>
                    <a:pt x="227838" y="224447"/>
                  </a:moveTo>
                  <a:lnTo>
                    <a:pt x="220230" y="205447"/>
                  </a:lnTo>
                  <a:lnTo>
                    <a:pt x="214579" y="191350"/>
                  </a:lnTo>
                  <a:lnTo>
                    <a:pt x="202158" y="160312"/>
                  </a:lnTo>
                  <a:lnTo>
                    <a:pt x="196735" y="146786"/>
                  </a:lnTo>
                  <a:lnTo>
                    <a:pt x="196735" y="191350"/>
                  </a:lnTo>
                  <a:lnTo>
                    <a:pt x="173913" y="191350"/>
                  </a:lnTo>
                  <a:lnTo>
                    <a:pt x="185204" y="160312"/>
                  </a:lnTo>
                  <a:lnTo>
                    <a:pt x="196735" y="191350"/>
                  </a:lnTo>
                  <a:lnTo>
                    <a:pt x="196735" y="146786"/>
                  </a:lnTo>
                  <a:lnTo>
                    <a:pt x="194335" y="140792"/>
                  </a:lnTo>
                  <a:lnTo>
                    <a:pt x="176479" y="140792"/>
                  </a:lnTo>
                  <a:lnTo>
                    <a:pt x="143903" y="224447"/>
                  </a:lnTo>
                  <a:lnTo>
                    <a:pt x="161823" y="224447"/>
                  </a:lnTo>
                  <a:lnTo>
                    <a:pt x="168719" y="205447"/>
                  </a:lnTo>
                  <a:lnTo>
                    <a:pt x="202158" y="205447"/>
                  </a:lnTo>
                  <a:lnTo>
                    <a:pt x="209461" y="224447"/>
                  </a:lnTo>
                  <a:lnTo>
                    <a:pt x="227838" y="224447"/>
                  </a:lnTo>
                  <a:close/>
                </a:path>
                <a:path w="844550" h="226059">
                  <a:moveTo>
                    <a:pt x="252641" y="0"/>
                  </a:moveTo>
                  <a:lnTo>
                    <a:pt x="235013" y="0"/>
                  </a:lnTo>
                  <a:lnTo>
                    <a:pt x="218351" y="43434"/>
                  </a:lnTo>
                  <a:lnTo>
                    <a:pt x="198843" y="0"/>
                  </a:lnTo>
                  <a:lnTo>
                    <a:pt x="179959" y="0"/>
                  </a:lnTo>
                  <a:lnTo>
                    <a:pt x="210705" y="60032"/>
                  </a:lnTo>
                  <a:lnTo>
                    <a:pt x="209143" y="64744"/>
                  </a:lnTo>
                  <a:lnTo>
                    <a:pt x="207530" y="67818"/>
                  </a:lnTo>
                  <a:lnTo>
                    <a:pt x="204139" y="70675"/>
                  </a:lnTo>
                  <a:lnTo>
                    <a:pt x="201333" y="71386"/>
                  </a:lnTo>
                  <a:lnTo>
                    <a:pt x="195478" y="71386"/>
                  </a:lnTo>
                  <a:lnTo>
                    <a:pt x="193306" y="71310"/>
                  </a:lnTo>
                  <a:lnTo>
                    <a:pt x="190906" y="71158"/>
                  </a:lnTo>
                  <a:lnTo>
                    <a:pt x="190906" y="83705"/>
                  </a:lnTo>
                  <a:lnTo>
                    <a:pt x="193725" y="84366"/>
                  </a:lnTo>
                  <a:lnTo>
                    <a:pt x="197624" y="84683"/>
                  </a:lnTo>
                  <a:lnTo>
                    <a:pt x="207670" y="84683"/>
                  </a:lnTo>
                  <a:lnTo>
                    <a:pt x="233349" y="43434"/>
                  </a:lnTo>
                  <a:lnTo>
                    <a:pt x="252641" y="0"/>
                  </a:lnTo>
                  <a:close/>
                </a:path>
                <a:path w="844550" h="226059">
                  <a:moveTo>
                    <a:pt x="302717" y="195364"/>
                  </a:moveTo>
                  <a:lnTo>
                    <a:pt x="301345" y="191160"/>
                  </a:lnTo>
                  <a:lnTo>
                    <a:pt x="298907" y="187985"/>
                  </a:lnTo>
                  <a:lnTo>
                    <a:pt x="295859" y="184010"/>
                  </a:lnTo>
                  <a:lnTo>
                    <a:pt x="291947" y="181483"/>
                  </a:lnTo>
                  <a:lnTo>
                    <a:pt x="286842" y="179997"/>
                  </a:lnTo>
                  <a:lnTo>
                    <a:pt x="290461" y="178358"/>
                  </a:lnTo>
                  <a:lnTo>
                    <a:pt x="293319" y="175907"/>
                  </a:lnTo>
                  <a:lnTo>
                    <a:pt x="294513" y="174066"/>
                  </a:lnTo>
                  <a:lnTo>
                    <a:pt x="297548" y="169354"/>
                  </a:lnTo>
                  <a:lnTo>
                    <a:pt x="298602" y="165760"/>
                  </a:lnTo>
                  <a:lnTo>
                    <a:pt x="298602" y="158229"/>
                  </a:lnTo>
                  <a:lnTo>
                    <a:pt x="297751" y="154965"/>
                  </a:lnTo>
                  <a:lnTo>
                    <a:pt x="297599" y="154724"/>
                  </a:lnTo>
                  <a:lnTo>
                    <a:pt x="294322" y="149148"/>
                  </a:lnTo>
                  <a:lnTo>
                    <a:pt x="292188" y="146824"/>
                  </a:lnTo>
                  <a:lnTo>
                    <a:pt x="287045" y="143319"/>
                  </a:lnTo>
                  <a:lnTo>
                    <a:pt x="285254" y="142621"/>
                  </a:lnTo>
                  <a:lnTo>
                    <a:pt x="285254" y="196875"/>
                  </a:lnTo>
                  <a:lnTo>
                    <a:pt x="285254" y="202361"/>
                  </a:lnTo>
                  <a:lnTo>
                    <a:pt x="284454" y="204724"/>
                  </a:lnTo>
                  <a:lnTo>
                    <a:pt x="281305" y="208267"/>
                  </a:lnTo>
                  <a:lnTo>
                    <a:pt x="279260" y="209384"/>
                  </a:lnTo>
                  <a:lnTo>
                    <a:pt x="276745" y="209842"/>
                  </a:lnTo>
                  <a:lnTo>
                    <a:pt x="275120" y="210185"/>
                  </a:lnTo>
                  <a:lnTo>
                    <a:pt x="271246" y="210350"/>
                  </a:lnTo>
                  <a:lnTo>
                    <a:pt x="249542" y="210350"/>
                  </a:lnTo>
                  <a:lnTo>
                    <a:pt x="249542" y="187985"/>
                  </a:lnTo>
                  <a:lnTo>
                    <a:pt x="270852" y="187985"/>
                  </a:lnTo>
                  <a:lnTo>
                    <a:pt x="285254" y="196875"/>
                  </a:lnTo>
                  <a:lnTo>
                    <a:pt x="285254" y="142621"/>
                  </a:lnTo>
                  <a:lnTo>
                    <a:pt x="284137" y="142176"/>
                  </a:lnTo>
                  <a:lnTo>
                    <a:pt x="282168" y="141846"/>
                  </a:lnTo>
                  <a:lnTo>
                    <a:pt x="282168" y="161658"/>
                  </a:lnTo>
                  <a:lnTo>
                    <a:pt x="282168" y="166941"/>
                  </a:lnTo>
                  <a:lnTo>
                    <a:pt x="267182" y="174066"/>
                  </a:lnTo>
                  <a:lnTo>
                    <a:pt x="249542" y="174066"/>
                  </a:lnTo>
                  <a:lnTo>
                    <a:pt x="249542" y="154724"/>
                  </a:lnTo>
                  <a:lnTo>
                    <a:pt x="267182" y="154724"/>
                  </a:lnTo>
                  <a:lnTo>
                    <a:pt x="282168" y="161658"/>
                  </a:lnTo>
                  <a:lnTo>
                    <a:pt x="282168" y="141846"/>
                  </a:lnTo>
                  <a:lnTo>
                    <a:pt x="277634" y="141071"/>
                  </a:lnTo>
                  <a:lnTo>
                    <a:pt x="272694" y="140792"/>
                  </a:lnTo>
                  <a:lnTo>
                    <a:pt x="232638" y="140792"/>
                  </a:lnTo>
                  <a:lnTo>
                    <a:pt x="232638" y="224447"/>
                  </a:lnTo>
                  <a:lnTo>
                    <a:pt x="261112" y="224447"/>
                  </a:lnTo>
                  <a:lnTo>
                    <a:pt x="298284" y="214884"/>
                  </a:lnTo>
                  <a:lnTo>
                    <a:pt x="302717" y="204000"/>
                  </a:lnTo>
                  <a:lnTo>
                    <a:pt x="302717" y="195364"/>
                  </a:lnTo>
                  <a:close/>
                </a:path>
                <a:path w="844550" h="226059">
                  <a:moveTo>
                    <a:pt x="358152" y="19088"/>
                  </a:moveTo>
                  <a:lnTo>
                    <a:pt x="340753" y="1117"/>
                  </a:lnTo>
                  <a:lnTo>
                    <a:pt x="340753" y="22923"/>
                  </a:lnTo>
                  <a:lnTo>
                    <a:pt x="340753" y="28448"/>
                  </a:lnTo>
                  <a:lnTo>
                    <a:pt x="326872" y="37896"/>
                  </a:lnTo>
                  <a:lnTo>
                    <a:pt x="310972" y="37896"/>
                  </a:lnTo>
                  <a:lnTo>
                    <a:pt x="310972" y="14160"/>
                  </a:lnTo>
                  <a:lnTo>
                    <a:pt x="325221" y="14160"/>
                  </a:lnTo>
                  <a:lnTo>
                    <a:pt x="340753" y="22923"/>
                  </a:lnTo>
                  <a:lnTo>
                    <a:pt x="340753" y="1117"/>
                  </a:lnTo>
                  <a:lnTo>
                    <a:pt x="338150" y="431"/>
                  </a:lnTo>
                  <a:lnTo>
                    <a:pt x="331457" y="0"/>
                  </a:lnTo>
                  <a:lnTo>
                    <a:pt x="294081" y="0"/>
                  </a:lnTo>
                  <a:lnTo>
                    <a:pt x="294081" y="83654"/>
                  </a:lnTo>
                  <a:lnTo>
                    <a:pt x="310972" y="83654"/>
                  </a:lnTo>
                  <a:lnTo>
                    <a:pt x="310972" y="52095"/>
                  </a:lnTo>
                  <a:lnTo>
                    <a:pt x="329628" y="52095"/>
                  </a:lnTo>
                  <a:lnTo>
                    <a:pt x="358152" y="30873"/>
                  </a:lnTo>
                  <a:lnTo>
                    <a:pt x="358152" y="19088"/>
                  </a:lnTo>
                  <a:close/>
                </a:path>
                <a:path w="844550" h="226059">
                  <a:moveTo>
                    <a:pt x="383730" y="140792"/>
                  </a:moveTo>
                  <a:lnTo>
                    <a:pt x="366903" y="140792"/>
                  </a:lnTo>
                  <a:lnTo>
                    <a:pt x="333006" y="196481"/>
                  </a:lnTo>
                  <a:lnTo>
                    <a:pt x="333006" y="140792"/>
                  </a:lnTo>
                  <a:lnTo>
                    <a:pt x="317207" y="140792"/>
                  </a:lnTo>
                  <a:lnTo>
                    <a:pt x="317207" y="224447"/>
                  </a:lnTo>
                  <a:lnTo>
                    <a:pt x="334098" y="224447"/>
                  </a:lnTo>
                  <a:lnTo>
                    <a:pt x="351421" y="196481"/>
                  </a:lnTo>
                  <a:lnTo>
                    <a:pt x="367931" y="169837"/>
                  </a:lnTo>
                  <a:lnTo>
                    <a:pt x="367931" y="224447"/>
                  </a:lnTo>
                  <a:lnTo>
                    <a:pt x="383730" y="224447"/>
                  </a:lnTo>
                  <a:lnTo>
                    <a:pt x="383730" y="169837"/>
                  </a:lnTo>
                  <a:lnTo>
                    <a:pt x="383730" y="140792"/>
                  </a:lnTo>
                  <a:close/>
                </a:path>
                <a:path w="844550" h="226059">
                  <a:moveTo>
                    <a:pt x="445211" y="69608"/>
                  </a:moveTo>
                  <a:lnTo>
                    <a:pt x="438251" y="69608"/>
                  </a:lnTo>
                  <a:lnTo>
                    <a:pt x="438251" y="0"/>
                  </a:lnTo>
                  <a:lnTo>
                    <a:pt x="421360" y="0"/>
                  </a:lnTo>
                  <a:lnTo>
                    <a:pt x="421360" y="69608"/>
                  </a:lnTo>
                  <a:lnTo>
                    <a:pt x="388607" y="69608"/>
                  </a:lnTo>
                  <a:lnTo>
                    <a:pt x="388607" y="0"/>
                  </a:lnTo>
                  <a:lnTo>
                    <a:pt x="371716" y="0"/>
                  </a:lnTo>
                  <a:lnTo>
                    <a:pt x="371716" y="83654"/>
                  </a:lnTo>
                  <a:lnTo>
                    <a:pt x="431177" y="83654"/>
                  </a:lnTo>
                  <a:lnTo>
                    <a:pt x="431177" y="101917"/>
                  </a:lnTo>
                  <a:lnTo>
                    <a:pt x="445211" y="101917"/>
                  </a:lnTo>
                  <a:lnTo>
                    <a:pt x="445211" y="69608"/>
                  </a:lnTo>
                  <a:close/>
                </a:path>
                <a:path w="844550" h="226059">
                  <a:moveTo>
                    <a:pt x="458952" y="140792"/>
                  </a:moveTo>
                  <a:lnTo>
                    <a:pt x="402285" y="140792"/>
                  </a:lnTo>
                  <a:lnTo>
                    <a:pt x="402285" y="224447"/>
                  </a:lnTo>
                  <a:lnTo>
                    <a:pt x="419176" y="224447"/>
                  </a:lnTo>
                  <a:lnTo>
                    <a:pt x="419176" y="154825"/>
                  </a:lnTo>
                  <a:lnTo>
                    <a:pt x="458952" y="154825"/>
                  </a:lnTo>
                  <a:lnTo>
                    <a:pt x="458952" y="140792"/>
                  </a:lnTo>
                  <a:close/>
                </a:path>
                <a:path w="844550" h="226059">
                  <a:moveTo>
                    <a:pt x="544271" y="224447"/>
                  </a:moveTo>
                  <a:lnTo>
                    <a:pt x="536663" y="205447"/>
                  </a:lnTo>
                  <a:lnTo>
                    <a:pt x="531025" y="191350"/>
                  </a:lnTo>
                  <a:lnTo>
                    <a:pt x="518591" y="160312"/>
                  </a:lnTo>
                  <a:lnTo>
                    <a:pt x="513181" y="146799"/>
                  </a:lnTo>
                  <a:lnTo>
                    <a:pt x="513181" y="191350"/>
                  </a:lnTo>
                  <a:lnTo>
                    <a:pt x="490347" y="191350"/>
                  </a:lnTo>
                  <a:lnTo>
                    <a:pt x="501650" y="160312"/>
                  </a:lnTo>
                  <a:lnTo>
                    <a:pt x="513181" y="191350"/>
                  </a:lnTo>
                  <a:lnTo>
                    <a:pt x="513181" y="146799"/>
                  </a:lnTo>
                  <a:lnTo>
                    <a:pt x="510781" y="140792"/>
                  </a:lnTo>
                  <a:lnTo>
                    <a:pt x="492925" y="140792"/>
                  </a:lnTo>
                  <a:lnTo>
                    <a:pt x="460336" y="224447"/>
                  </a:lnTo>
                  <a:lnTo>
                    <a:pt x="478269" y="224447"/>
                  </a:lnTo>
                  <a:lnTo>
                    <a:pt x="485165" y="205447"/>
                  </a:lnTo>
                  <a:lnTo>
                    <a:pt x="518604" y="205447"/>
                  </a:lnTo>
                  <a:lnTo>
                    <a:pt x="525907" y="224447"/>
                  </a:lnTo>
                  <a:lnTo>
                    <a:pt x="544271" y="224447"/>
                  </a:lnTo>
                  <a:close/>
                </a:path>
                <a:path w="844550" h="226059">
                  <a:moveTo>
                    <a:pt x="612432" y="140792"/>
                  </a:moveTo>
                  <a:lnTo>
                    <a:pt x="545960" y="140792"/>
                  </a:lnTo>
                  <a:lnTo>
                    <a:pt x="545960" y="154940"/>
                  </a:lnTo>
                  <a:lnTo>
                    <a:pt x="570776" y="154940"/>
                  </a:lnTo>
                  <a:lnTo>
                    <a:pt x="570776" y="224447"/>
                  </a:lnTo>
                  <a:lnTo>
                    <a:pt x="587667" y="224447"/>
                  </a:lnTo>
                  <a:lnTo>
                    <a:pt x="587667" y="154940"/>
                  </a:lnTo>
                  <a:lnTo>
                    <a:pt x="612432" y="154940"/>
                  </a:lnTo>
                  <a:lnTo>
                    <a:pt x="612432" y="140792"/>
                  </a:lnTo>
                  <a:close/>
                </a:path>
                <a:path w="844550" h="226059">
                  <a:moveTo>
                    <a:pt x="702779" y="182562"/>
                  </a:moveTo>
                  <a:lnTo>
                    <a:pt x="702106" y="173075"/>
                  </a:lnTo>
                  <a:lnTo>
                    <a:pt x="700024" y="164541"/>
                  </a:lnTo>
                  <a:lnTo>
                    <a:pt x="696556" y="157137"/>
                  </a:lnTo>
                  <a:lnTo>
                    <a:pt x="693991" y="153809"/>
                  </a:lnTo>
                  <a:lnTo>
                    <a:pt x="691705" y="150837"/>
                  </a:lnTo>
                  <a:lnTo>
                    <a:pt x="685685" y="145821"/>
                  </a:lnTo>
                  <a:lnTo>
                    <a:pt x="685330" y="145643"/>
                  </a:lnTo>
                  <a:lnTo>
                    <a:pt x="685330" y="172745"/>
                  </a:lnTo>
                  <a:lnTo>
                    <a:pt x="685253" y="192316"/>
                  </a:lnTo>
                  <a:lnTo>
                    <a:pt x="683171" y="199313"/>
                  </a:lnTo>
                  <a:lnTo>
                    <a:pt x="674535" y="209003"/>
                  </a:lnTo>
                  <a:lnTo>
                    <a:pt x="669010" y="211429"/>
                  </a:lnTo>
                  <a:lnTo>
                    <a:pt x="655548" y="211429"/>
                  </a:lnTo>
                  <a:lnTo>
                    <a:pt x="649998" y="208991"/>
                  </a:lnTo>
                  <a:lnTo>
                    <a:pt x="641248" y="199212"/>
                  </a:lnTo>
                  <a:lnTo>
                    <a:pt x="639140" y="192316"/>
                  </a:lnTo>
                  <a:lnTo>
                    <a:pt x="639114" y="172745"/>
                  </a:lnTo>
                  <a:lnTo>
                    <a:pt x="641184" y="165735"/>
                  </a:lnTo>
                  <a:lnTo>
                    <a:pt x="649706" y="156184"/>
                  </a:lnTo>
                  <a:lnTo>
                    <a:pt x="655320" y="153809"/>
                  </a:lnTo>
                  <a:lnTo>
                    <a:pt x="669251" y="153809"/>
                  </a:lnTo>
                  <a:lnTo>
                    <a:pt x="674827" y="156159"/>
                  </a:lnTo>
                  <a:lnTo>
                    <a:pt x="683234" y="165595"/>
                  </a:lnTo>
                  <a:lnTo>
                    <a:pt x="685330" y="172745"/>
                  </a:lnTo>
                  <a:lnTo>
                    <a:pt x="685330" y="145643"/>
                  </a:lnTo>
                  <a:lnTo>
                    <a:pt x="678751" y="142240"/>
                  </a:lnTo>
                  <a:lnTo>
                    <a:pt x="670890" y="140093"/>
                  </a:lnTo>
                  <a:lnTo>
                    <a:pt x="662114" y="139369"/>
                  </a:lnTo>
                  <a:lnTo>
                    <a:pt x="655307" y="139369"/>
                  </a:lnTo>
                  <a:lnTo>
                    <a:pt x="622935" y="167462"/>
                  </a:lnTo>
                  <a:lnTo>
                    <a:pt x="621652" y="174612"/>
                  </a:lnTo>
                  <a:lnTo>
                    <a:pt x="621652" y="183134"/>
                  </a:lnTo>
                  <a:lnTo>
                    <a:pt x="638644" y="219468"/>
                  </a:lnTo>
                  <a:lnTo>
                    <a:pt x="662343" y="225869"/>
                  </a:lnTo>
                  <a:lnTo>
                    <a:pt x="671093" y="225158"/>
                  </a:lnTo>
                  <a:lnTo>
                    <a:pt x="678916" y="223012"/>
                  </a:lnTo>
                  <a:lnTo>
                    <a:pt x="685812" y="219430"/>
                  </a:lnTo>
                  <a:lnTo>
                    <a:pt x="691781" y="214426"/>
                  </a:lnTo>
                  <a:lnTo>
                    <a:pt x="694080" y="211429"/>
                  </a:lnTo>
                  <a:lnTo>
                    <a:pt x="696595" y="208153"/>
                  </a:lnTo>
                  <a:lnTo>
                    <a:pt x="700036" y="200787"/>
                  </a:lnTo>
                  <a:lnTo>
                    <a:pt x="702043" y="192582"/>
                  </a:lnTo>
                  <a:lnTo>
                    <a:pt x="702119" y="192036"/>
                  </a:lnTo>
                  <a:lnTo>
                    <a:pt x="702767" y="183134"/>
                  </a:lnTo>
                  <a:lnTo>
                    <a:pt x="702779" y="182562"/>
                  </a:lnTo>
                  <a:close/>
                </a:path>
                <a:path w="844550" h="226059">
                  <a:moveTo>
                    <a:pt x="780516" y="159867"/>
                  </a:moveTo>
                  <a:lnTo>
                    <a:pt x="763104" y="141909"/>
                  </a:lnTo>
                  <a:lnTo>
                    <a:pt x="763104" y="163715"/>
                  </a:lnTo>
                  <a:lnTo>
                    <a:pt x="763104" y="169227"/>
                  </a:lnTo>
                  <a:lnTo>
                    <a:pt x="749223" y="178676"/>
                  </a:lnTo>
                  <a:lnTo>
                    <a:pt x="733336" y="178676"/>
                  </a:lnTo>
                  <a:lnTo>
                    <a:pt x="733336" y="154940"/>
                  </a:lnTo>
                  <a:lnTo>
                    <a:pt x="747572" y="154940"/>
                  </a:lnTo>
                  <a:lnTo>
                    <a:pt x="763104" y="163715"/>
                  </a:lnTo>
                  <a:lnTo>
                    <a:pt x="763104" y="141909"/>
                  </a:lnTo>
                  <a:lnTo>
                    <a:pt x="760514" y="141211"/>
                  </a:lnTo>
                  <a:lnTo>
                    <a:pt x="753821" y="140792"/>
                  </a:lnTo>
                  <a:lnTo>
                    <a:pt x="716445" y="140792"/>
                  </a:lnTo>
                  <a:lnTo>
                    <a:pt x="716445" y="224447"/>
                  </a:lnTo>
                  <a:lnTo>
                    <a:pt x="733336" y="224447"/>
                  </a:lnTo>
                  <a:lnTo>
                    <a:pt x="733336" y="192887"/>
                  </a:lnTo>
                  <a:lnTo>
                    <a:pt x="751992" y="192887"/>
                  </a:lnTo>
                  <a:lnTo>
                    <a:pt x="778141" y="178676"/>
                  </a:lnTo>
                  <a:lnTo>
                    <a:pt x="779576" y="175983"/>
                  </a:lnTo>
                  <a:lnTo>
                    <a:pt x="780516" y="171665"/>
                  </a:lnTo>
                  <a:lnTo>
                    <a:pt x="780516" y="159867"/>
                  </a:lnTo>
                  <a:close/>
                </a:path>
                <a:path w="844550" h="226059">
                  <a:moveTo>
                    <a:pt x="822096" y="194652"/>
                  </a:moveTo>
                  <a:lnTo>
                    <a:pt x="804075" y="168351"/>
                  </a:lnTo>
                  <a:lnTo>
                    <a:pt x="791464" y="168351"/>
                  </a:lnTo>
                  <a:lnTo>
                    <a:pt x="806297" y="194652"/>
                  </a:lnTo>
                  <a:lnTo>
                    <a:pt x="791464" y="220446"/>
                  </a:lnTo>
                  <a:lnTo>
                    <a:pt x="804075" y="220446"/>
                  </a:lnTo>
                  <a:lnTo>
                    <a:pt x="822096" y="194652"/>
                  </a:lnTo>
                  <a:close/>
                </a:path>
                <a:path w="844550" h="226059">
                  <a:moveTo>
                    <a:pt x="844473" y="194652"/>
                  </a:moveTo>
                  <a:lnTo>
                    <a:pt x="826439" y="168351"/>
                  </a:lnTo>
                  <a:lnTo>
                    <a:pt x="813828" y="168351"/>
                  </a:lnTo>
                  <a:lnTo>
                    <a:pt x="828662" y="194652"/>
                  </a:lnTo>
                  <a:lnTo>
                    <a:pt x="813828" y="220446"/>
                  </a:lnTo>
                  <a:lnTo>
                    <a:pt x="826439" y="220446"/>
                  </a:lnTo>
                  <a:lnTo>
                    <a:pt x="844473" y="194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148" y="351938"/>
              <a:ext cx="1787734" cy="894717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6" y="1245770"/>
            <a:ext cx="5944053" cy="398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889" y="2837984"/>
            <a:ext cx="5878913" cy="387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8" y="2945270"/>
            <a:ext cx="1679836" cy="13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600</Words>
  <Application>Microsoft Office PowerPoint</Application>
  <PresentationFormat>Широкоэкранный</PresentationFormat>
  <Paragraphs>120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Geometric Sans Serif v1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Damir Galiev</dc:creator>
  <cp:lastModifiedBy>Даниил Торгашов</cp:lastModifiedBy>
  <cp:revision>79</cp:revision>
  <cp:lastPrinted>2023-09-26T11:01:18Z</cp:lastPrinted>
  <dcterms:created xsi:type="dcterms:W3CDTF">2023-08-27T14:33:21Z</dcterms:created>
  <dcterms:modified xsi:type="dcterms:W3CDTF">2023-12-20T11:52:45Z</dcterms:modified>
</cp:coreProperties>
</file>